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33" r:id="rId3"/>
    <p:sldId id="336" r:id="rId4"/>
    <p:sldId id="337" r:id="rId5"/>
    <p:sldId id="335" r:id="rId6"/>
    <p:sldId id="334" r:id="rId7"/>
    <p:sldId id="300" r:id="rId8"/>
    <p:sldId id="269" r:id="rId9"/>
    <p:sldId id="311" r:id="rId10"/>
    <p:sldId id="313" r:id="rId11"/>
    <p:sldId id="312" r:id="rId12"/>
    <p:sldId id="315" r:id="rId13"/>
    <p:sldId id="314" r:id="rId14"/>
    <p:sldId id="321" r:id="rId15"/>
    <p:sldId id="317" r:id="rId16"/>
    <p:sldId id="316" r:id="rId17"/>
    <p:sldId id="310" r:id="rId18"/>
    <p:sldId id="323" r:id="rId19"/>
    <p:sldId id="325" r:id="rId20"/>
    <p:sldId id="319" r:id="rId21"/>
    <p:sldId id="326" r:id="rId22"/>
    <p:sldId id="329" r:id="rId23"/>
    <p:sldId id="320" r:id="rId24"/>
    <p:sldId id="327" r:id="rId25"/>
    <p:sldId id="331" r:id="rId26"/>
    <p:sldId id="328" r:id="rId27"/>
    <p:sldId id="332" r:id="rId28"/>
    <p:sldId id="265" r:id="rId29"/>
    <p:sldId id="298" r:id="rId30"/>
    <p:sldId id="299" r:id="rId31"/>
    <p:sldId id="2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9"/>
    <p:restoredTop sz="94719"/>
  </p:normalViewPr>
  <p:slideViewPr>
    <p:cSldViewPr snapToGrid="0">
      <p:cViewPr>
        <p:scale>
          <a:sx n="160" d="100"/>
          <a:sy n="160" d="100"/>
        </p:scale>
        <p:origin x="-104" y="-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163230</TotalTime>
  <Words>3013</Words>
  <Application>Microsoft Macintosh PowerPoint</Application>
  <PresentationFormat>Widescreen</PresentationFormat>
  <Paragraphs>764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654</cp:revision>
  <dcterms:created xsi:type="dcterms:W3CDTF">2024-06-02T22:53:58Z</dcterms:created>
  <dcterms:modified xsi:type="dcterms:W3CDTF">2025-01-14T19:14:06Z</dcterms:modified>
</cp:coreProperties>
</file>